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381" r:id="rId3"/>
    <p:sldId id="382" r:id="rId4"/>
    <p:sldId id="284" r:id="rId5"/>
    <p:sldId id="28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9928-B102-49DA-BC3F-B1429420C51E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B100-8CEC-4F04-AC2A-8CE442937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1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9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8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4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3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B7DF-692C-4B0D-A779-6487DB63A4DC}" type="datetimeFigureOut">
              <a:rPr lang="zh-CN" altLang="en-US" smtClean="0"/>
              <a:t>2018/8/14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0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9037122" y="5999559"/>
            <a:ext cx="2680207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redis.io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5A9383-DE65-3E41-ABC7-BFA68FE51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714" y="408708"/>
            <a:ext cx="4296229" cy="42962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B528AEA-5BBB-F143-A812-50D59AC540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293" y="3803237"/>
            <a:ext cx="2019300" cy="90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4700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949471" y="267103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4DD75-9ED0-5A44-84F3-DCF2733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1" y="264180"/>
            <a:ext cx="1765300" cy="6858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7656307-DFFE-864D-9966-5B629391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21" y="1104405"/>
            <a:ext cx="9514327" cy="53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65261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949471" y="267103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84DD75-9ED0-5A44-84F3-DCF2733B7E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171" y="264180"/>
            <a:ext cx="17653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1866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40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3799</TotalTime>
  <Words>933</Words>
  <Application>Microsoft Macintosh PowerPoint</Application>
  <PresentationFormat>宽屏</PresentationFormat>
  <Paragraphs>49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仿宋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用户</cp:lastModifiedBy>
  <cp:revision>779</cp:revision>
  <dcterms:created xsi:type="dcterms:W3CDTF">2018-01-27T02:13:00Z</dcterms:created>
  <dcterms:modified xsi:type="dcterms:W3CDTF">2018-08-14T01:00:03Z</dcterms:modified>
</cp:coreProperties>
</file>